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3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F4EA7E7-2803-2BB0-2212-2B44460BB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055C4E1-FBF1-8518-1439-D7B6C70F27D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D21E28F-FD32-5803-F1CC-F4BB61162411}"/>
              </a:ext>
            </a:extLst>
          </p:cNvPr>
          <p:cNvSpPr/>
          <p:nvPr/>
        </p:nvSpPr>
        <p:spPr>
          <a:xfrm>
            <a:off x="972518" y="6559947"/>
            <a:ext cx="5827363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205E24-5287-4FC9-24F4-AF0DA7EE4F51}"/>
              </a:ext>
            </a:extLst>
          </p:cNvPr>
          <p:cNvSpPr txBox="1"/>
          <p:nvPr/>
        </p:nvSpPr>
        <p:spPr>
          <a:xfrm>
            <a:off x="972518" y="6700855"/>
            <a:ext cx="5827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DETAILS HERE OR DELETE TEXT + BOX</a:t>
            </a:r>
          </a:p>
        </p:txBody>
      </p:sp>
    </p:spTree>
    <p:extLst>
      <p:ext uri="{BB962C8B-B14F-4D97-AF65-F5344CB8AC3E}">
        <p14:creationId xmlns:p14="http://schemas.microsoft.com/office/powerpoint/2010/main" val="29274726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521067F-E643-4C4E-88A9-A59F59FF5E72}"/>
</file>

<file path=customXml/itemProps2.xml><?xml version="1.0" encoding="utf-8"?>
<ds:datastoreItem xmlns:ds="http://schemas.openxmlformats.org/officeDocument/2006/customXml" ds:itemID="{D89894FA-9BB5-4ACB-81A1-66CDB1259AE7}"/>
</file>

<file path=customXml/itemProps3.xml><?xml version="1.0" encoding="utf-8"?>
<ds:datastoreItem xmlns:ds="http://schemas.openxmlformats.org/officeDocument/2006/customXml" ds:itemID="{08FB977A-62F9-47F1-A2BB-27B56BB11D60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8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8</cp:revision>
  <dcterms:created xsi:type="dcterms:W3CDTF">2025-05-29T21:03:48Z</dcterms:created>
  <dcterms:modified xsi:type="dcterms:W3CDTF">2025-06-02T20:09:15Z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